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10"/>
  </p:handoutMasterIdLst>
  <p:sldIdLst>
    <p:sldId id="257" r:id="rId2"/>
    <p:sldId id="256"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7" d="100"/>
          <a:sy n="97" d="100"/>
        </p:scale>
        <p:origin x="-123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7B46F46-C5CB-6C4E-8A34-901F950BE9B8}" type="datetimeFigureOut">
              <a:rPr lang="en-US" smtClean="0"/>
              <a:t>9/30/19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4854EBD-D31E-7540-9B63-0C6408C2BD66}" type="slidenum">
              <a:rPr lang="en-US" smtClean="0"/>
              <a:t>‹#›</a:t>
            </a:fld>
            <a:endParaRPr lang="en-US"/>
          </a:p>
        </p:txBody>
      </p:sp>
    </p:spTree>
    <p:extLst>
      <p:ext uri="{BB962C8B-B14F-4D97-AF65-F5344CB8AC3E}">
        <p14:creationId xmlns:p14="http://schemas.microsoft.com/office/powerpoint/2010/main" val="39756037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8E242D6-567D-8044-BA7A-AC241D9B1F55}" type="datetimeFigureOut">
              <a:rPr lang="en-US" smtClean="0"/>
              <a:t>9/28/19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02788-0269-C74A-8F13-88821A26A6A7}"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8E242D6-567D-8044-BA7A-AC241D9B1F55}" type="datetimeFigureOut">
              <a:rPr lang="en-US" smtClean="0"/>
              <a:t>9/28/19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02788-0269-C74A-8F13-88821A26A6A7}"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8E242D6-567D-8044-BA7A-AC241D9B1F55}" type="datetimeFigureOut">
              <a:rPr lang="en-US" smtClean="0"/>
              <a:t>9/28/19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02788-0269-C74A-8F13-88821A26A6A7}"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8E242D6-567D-8044-BA7A-AC241D9B1F55}" type="datetimeFigureOut">
              <a:rPr lang="en-US" smtClean="0"/>
              <a:t>9/28/19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02788-0269-C74A-8F13-88821A26A6A7}"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8E242D6-567D-8044-BA7A-AC241D9B1F55}" type="datetimeFigureOut">
              <a:rPr lang="en-US" smtClean="0"/>
              <a:t>9/28/19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02788-0269-C74A-8F13-88821A26A6A7}"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28E242D6-567D-8044-BA7A-AC241D9B1F55}" type="datetimeFigureOut">
              <a:rPr lang="en-US" smtClean="0"/>
              <a:t>9/28/19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02788-0269-C74A-8F13-88821A26A6A7}"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8E242D6-567D-8044-BA7A-AC241D9B1F55}" type="datetimeFigureOut">
              <a:rPr lang="en-US" smtClean="0"/>
              <a:t>9/28/19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02788-0269-C74A-8F13-88821A26A6A7}"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8E242D6-567D-8044-BA7A-AC241D9B1F55}" type="datetimeFigureOut">
              <a:rPr lang="en-US" smtClean="0"/>
              <a:t>9/28/19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02788-0269-C74A-8F13-88821A26A6A7}"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8E242D6-567D-8044-BA7A-AC241D9B1F55}" type="datetimeFigureOut">
              <a:rPr lang="en-US" smtClean="0"/>
              <a:t>9/28/19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02788-0269-C74A-8F13-88821A26A6A7}"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28E242D6-567D-8044-BA7A-AC241D9B1F55}" type="datetimeFigureOut">
              <a:rPr lang="en-US" smtClean="0"/>
              <a:t>9/28/19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02788-0269-C74A-8F13-88821A26A6A7}"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242D6-567D-8044-BA7A-AC241D9B1F55}" type="datetimeFigureOut">
              <a:rPr lang="en-US" smtClean="0"/>
              <a:t>9/28/19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02788-0269-C74A-8F13-88821A26A6A7}"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8E242D6-567D-8044-BA7A-AC241D9B1F55}" type="datetimeFigureOut">
              <a:rPr lang="en-US" smtClean="0"/>
              <a:t>9/28/19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02788-0269-C74A-8F13-88821A26A6A7}"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8E242D6-567D-8044-BA7A-AC241D9B1F55}" type="datetimeFigureOut">
              <a:rPr lang="en-US" smtClean="0"/>
              <a:t>9/28/19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702788-0269-C74A-8F13-88821A26A6A7}"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8E242D6-567D-8044-BA7A-AC241D9B1F55}" type="datetimeFigureOut">
              <a:rPr lang="en-US" smtClean="0"/>
              <a:t>9/28/19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702788-0269-C74A-8F13-88821A26A6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242D6-567D-8044-BA7A-AC241D9B1F55}" type="datetimeFigureOut">
              <a:rPr lang="en-US" smtClean="0"/>
              <a:t>9/28/19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702788-0269-C74A-8F13-88821A26A6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242D6-567D-8044-BA7A-AC241D9B1F55}" type="datetimeFigureOut">
              <a:rPr lang="en-US" smtClean="0"/>
              <a:t>9/28/19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02788-0269-C74A-8F13-88821A26A6A7}"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28E242D6-567D-8044-BA7A-AC241D9B1F55}" type="datetimeFigureOut">
              <a:rPr lang="en-US" smtClean="0"/>
              <a:t>9/28/19</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AE702788-0269-C74A-8F13-88821A26A6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Bellringer</a:t>
            </a:r>
            <a:endParaRPr lang="en-US" dirty="0"/>
          </a:p>
        </p:txBody>
      </p:sp>
      <p:sp>
        <p:nvSpPr>
          <p:cNvPr id="3" name="Content Placeholder 2"/>
          <p:cNvSpPr>
            <a:spLocks noGrp="1"/>
          </p:cNvSpPr>
          <p:nvPr>
            <p:ph idx="1"/>
          </p:nvPr>
        </p:nvSpPr>
        <p:spPr/>
        <p:txBody>
          <a:bodyPr>
            <a:normAutofit fontScale="92500"/>
          </a:bodyPr>
          <a:lstStyle/>
          <a:p>
            <a:r>
              <a:rPr lang="en-US" dirty="0" smtClean="0"/>
              <a:t>Annotate “The Middle Colonies” in your inquiry journals. Remember annotations include highlighting main ideas, writing in the margins, exclamation marks (items on the test) and questions marks (questions you still have)</a:t>
            </a:r>
          </a:p>
          <a:p>
            <a:r>
              <a:rPr lang="en-US" dirty="0" smtClean="0"/>
              <a:t>Answer Guiding Questions on page 60 and 61 in your textbook</a:t>
            </a:r>
          </a:p>
          <a:p>
            <a:r>
              <a:rPr lang="en-US" dirty="0" smtClean="0"/>
              <a:t>Think about what life would have been like to walk down a busy street in the port city of New Amsterdam/New York City. What might you have seen, heard and/or felt?</a:t>
            </a:r>
          </a:p>
          <a:p>
            <a:pPr marL="0" indent="0" algn="ctr">
              <a:buNone/>
            </a:pPr>
            <a:endParaRPr lang="en-US" b="1" u="sng" dirty="0"/>
          </a:p>
          <a:p>
            <a:pPr marL="0" indent="0" algn="ctr">
              <a:buNone/>
            </a:pPr>
            <a:endParaRPr lang="en-US" dirty="0"/>
          </a:p>
        </p:txBody>
      </p:sp>
    </p:spTree>
    <p:extLst>
      <p:ext uri="{BB962C8B-B14F-4D97-AF65-F5344CB8AC3E}">
        <p14:creationId xmlns:p14="http://schemas.microsoft.com/office/powerpoint/2010/main" val="38958796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Southern Colonies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6735116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Virginia and Maryland</a:t>
            </a:r>
            <a:endParaRPr lang="en-US" dirty="0"/>
          </a:p>
        </p:txBody>
      </p:sp>
      <p:sp>
        <p:nvSpPr>
          <p:cNvPr id="3" name="Content Placeholder 2"/>
          <p:cNvSpPr>
            <a:spLocks noGrp="1"/>
          </p:cNvSpPr>
          <p:nvPr>
            <p:ph idx="1"/>
          </p:nvPr>
        </p:nvSpPr>
        <p:spPr/>
        <p:txBody>
          <a:bodyPr>
            <a:normAutofit/>
          </a:bodyPr>
          <a:lstStyle/>
          <a:p>
            <a:r>
              <a:rPr lang="en-US" sz="3200" dirty="0" smtClean="0"/>
              <a:t>The Virginia colony depended on tobacco for its success</a:t>
            </a:r>
            <a:endParaRPr lang="en-US" sz="3200" dirty="0"/>
          </a:p>
          <a:p>
            <a:pPr lvl="1"/>
            <a:r>
              <a:rPr lang="en-US" sz="2800" dirty="0" smtClean="0"/>
              <a:t>Labor was needed to grow this valuable crop</a:t>
            </a:r>
          </a:p>
          <a:p>
            <a:pPr lvl="2"/>
            <a:r>
              <a:rPr lang="en-US" sz="2400" b="1" u="sng" dirty="0" smtClean="0"/>
              <a:t>Enslaved </a:t>
            </a:r>
            <a:r>
              <a:rPr lang="en-US" sz="2400" b="1" u="sng" dirty="0" smtClean="0"/>
              <a:t>Africans #1</a:t>
            </a:r>
            <a:endParaRPr lang="en-US" sz="2400" b="1" u="sng" dirty="0" smtClean="0"/>
          </a:p>
          <a:p>
            <a:pPr lvl="2"/>
            <a:r>
              <a:rPr lang="en-US" sz="2400" dirty="0" smtClean="0"/>
              <a:t>Criminals working for freedom</a:t>
            </a:r>
          </a:p>
          <a:p>
            <a:pPr lvl="2"/>
            <a:r>
              <a:rPr lang="en-US" sz="2400" b="1" u="sng" dirty="0" smtClean="0"/>
              <a:t>Indentured </a:t>
            </a:r>
            <a:r>
              <a:rPr lang="en-US" sz="2400" b="1" u="sng" dirty="0" smtClean="0"/>
              <a:t>servants</a:t>
            </a:r>
            <a:r>
              <a:rPr lang="en-US" sz="2400" b="1" u="sng" dirty="0" smtClean="0"/>
              <a:t> </a:t>
            </a:r>
            <a:r>
              <a:rPr lang="en-US" sz="2400" b="1" u="sng" dirty="0" smtClean="0"/>
              <a:t>#1</a:t>
            </a:r>
            <a:endParaRPr lang="en-US" sz="2400" b="1" u="sng" dirty="0"/>
          </a:p>
        </p:txBody>
      </p:sp>
    </p:spTree>
    <p:extLst>
      <p:ext uri="{BB962C8B-B14F-4D97-AF65-F5344CB8AC3E}">
        <p14:creationId xmlns:p14="http://schemas.microsoft.com/office/powerpoint/2010/main" val="14784691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Virginia and Maryland (cont.)</a:t>
            </a:r>
            <a:endParaRPr lang="en-US" dirty="0"/>
          </a:p>
        </p:txBody>
      </p:sp>
      <p:sp>
        <p:nvSpPr>
          <p:cNvPr id="3" name="Content Placeholder 2"/>
          <p:cNvSpPr>
            <a:spLocks noGrp="1"/>
          </p:cNvSpPr>
          <p:nvPr>
            <p:ph idx="1"/>
          </p:nvPr>
        </p:nvSpPr>
        <p:spPr>
          <a:xfrm>
            <a:off x="614034" y="1864124"/>
            <a:ext cx="7915931" cy="4745604"/>
          </a:xfrm>
        </p:spPr>
        <p:txBody>
          <a:bodyPr>
            <a:noAutofit/>
          </a:bodyPr>
          <a:lstStyle/>
          <a:p>
            <a:r>
              <a:rPr lang="en-US" sz="2400" dirty="0" smtClean="0"/>
              <a:t>1634 – Maryland is </a:t>
            </a:r>
            <a:r>
              <a:rPr lang="en-US" sz="2400" dirty="0" smtClean="0"/>
              <a:t>founded. </a:t>
            </a:r>
            <a:r>
              <a:rPr lang="en-US" sz="2400" b="1" u="sng" dirty="0" smtClean="0"/>
              <a:t> Sir George Calvert, Lord Baltimore, wanted </a:t>
            </a:r>
            <a:r>
              <a:rPr lang="en-US" sz="2400" b="1" u="sng" dirty="0" smtClean="0"/>
              <a:t>a safe place for English </a:t>
            </a:r>
            <a:r>
              <a:rPr lang="en-US" sz="2400" b="1" u="sng" dirty="0" smtClean="0"/>
              <a:t>Catholics #2</a:t>
            </a:r>
            <a:endParaRPr lang="en-US" sz="2400" b="1" u="sng" dirty="0" smtClean="0"/>
          </a:p>
          <a:p>
            <a:pPr lvl="1"/>
            <a:r>
              <a:rPr lang="en-US" sz="2000" dirty="0" smtClean="0"/>
              <a:t>They faced </a:t>
            </a:r>
            <a:r>
              <a:rPr lang="en-US" sz="2000" b="1" i="1" u="sng" dirty="0" smtClean="0"/>
              <a:t>persecution</a:t>
            </a:r>
            <a:r>
              <a:rPr lang="en-US" sz="2000" dirty="0" smtClean="0"/>
              <a:t> in England</a:t>
            </a:r>
          </a:p>
          <a:p>
            <a:pPr lvl="1"/>
            <a:r>
              <a:rPr lang="en-US" sz="2000" dirty="0" smtClean="0"/>
              <a:t>1649, Act </a:t>
            </a:r>
            <a:r>
              <a:rPr lang="en-US" sz="2000" dirty="0" smtClean="0"/>
              <a:t>of Toleration protected religious </a:t>
            </a:r>
            <a:r>
              <a:rPr lang="en-US" sz="2000" dirty="0" smtClean="0"/>
              <a:t>freedom</a:t>
            </a:r>
            <a:endParaRPr lang="en-US" sz="2000" dirty="0" smtClean="0"/>
          </a:p>
          <a:p>
            <a:r>
              <a:rPr lang="en-US" sz="2400" dirty="0" smtClean="0"/>
              <a:t>Maryland had many plantations</a:t>
            </a:r>
          </a:p>
          <a:p>
            <a:pPr lvl="1"/>
            <a:r>
              <a:rPr lang="en-US" sz="2000" dirty="0" smtClean="0"/>
              <a:t>Need for labor was very </a:t>
            </a:r>
            <a:r>
              <a:rPr lang="en-US" sz="2000" dirty="0" smtClean="0"/>
              <a:t>high</a:t>
            </a:r>
            <a:endParaRPr lang="en-US" sz="2000" dirty="0"/>
          </a:p>
          <a:p>
            <a:r>
              <a:rPr lang="en-US" sz="2400" dirty="0" smtClean="0"/>
              <a:t> Maryland and Pennsylvania argue over borders</a:t>
            </a:r>
          </a:p>
          <a:p>
            <a:pPr lvl="1"/>
            <a:r>
              <a:rPr lang="en-US" sz="2000" dirty="0" smtClean="0"/>
              <a:t>Mason-Dixon </a:t>
            </a:r>
            <a:r>
              <a:rPr lang="en-US" sz="2000" dirty="0"/>
              <a:t>L</a:t>
            </a:r>
            <a:r>
              <a:rPr lang="en-US" sz="2000" dirty="0" smtClean="0"/>
              <a:t>ine became the official boundary </a:t>
            </a:r>
          </a:p>
        </p:txBody>
      </p:sp>
    </p:spTree>
    <p:extLst>
      <p:ext uri="{BB962C8B-B14F-4D97-AF65-F5344CB8AC3E}">
        <p14:creationId xmlns:p14="http://schemas.microsoft.com/office/powerpoint/2010/main" val="407744372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About It</a:t>
            </a:r>
            <a:endParaRPr lang="en-US" dirty="0"/>
          </a:p>
        </p:txBody>
      </p:sp>
      <p:sp>
        <p:nvSpPr>
          <p:cNvPr id="3" name="Content Placeholder 2"/>
          <p:cNvSpPr>
            <a:spLocks noGrp="1"/>
          </p:cNvSpPr>
          <p:nvPr>
            <p:ph idx="1"/>
          </p:nvPr>
        </p:nvSpPr>
        <p:spPr/>
        <p:txBody>
          <a:bodyPr/>
          <a:lstStyle/>
          <a:p>
            <a:r>
              <a:rPr lang="en-US" dirty="0" smtClean="0"/>
              <a:t>How did the growth of plantations contribute to the rise of slavery?</a:t>
            </a:r>
            <a:endParaRPr lang="en-US" dirty="0"/>
          </a:p>
        </p:txBody>
      </p:sp>
      <p:pic>
        <p:nvPicPr>
          <p:cNvPr id="4" name="Picture 3" descr="123.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6475" y="2793660"/>
            <a:ext cx="6337467" cy="3815414"/>
          </a:xfrm>
          <a:prstGeom prst="rect">
            <a:avLst/>
          </a:prstGeom>
        </p:spPr>
      </p:pic>
    </p:spTree>
    <p:extLst>
      <p:ext uri="{BB962C8B-B14F-4D97-AF65-F5344CB8AC3E}">
        <p14:creationId xmlns:p14="http://schemas.microsoft.com/office/powerpoint/2010/main" val="68336211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Virginia and Maryland (cont.)</a:t>
            </a:r>
            <a:endParaRPr lang="en-US" dirty="0"/>
          </a:p>
        </p:txBody>
      </p:sp>
      <p:sp>
        <p:nvSpPr>
          <p:cNvPr id="4" name="Content Placeholder 3"/>
          <p:cNvSpPr>
            <a:spLocks noGrp="1"/>
          </p:cNvSpPr>
          <p:nvPr>
            <p:ph idx="1"/>
          </p:nvPr>
        </p:nvSpPr>
        <p:spPr>
          <a:xfrm>
            <a:off x="614034" y="1929246"/>
            <a:ext cx="7915931" cy="4680482"/>
          </a:xfrm>
        </p:spPr>
        <p:txBody>
          <a:bodyPr>
            <a:normAutofit fontScale="92500" lnSpcReduction="20000"/>
          </a:bodyPr>
          <a:lstStyle/>
          <a:p>
            <a:r>
              <a:rPr lang="en-US" sz="2800" dirty="0" smtClean="0"/>
              <a:t>Virginia settlers begin moving onto Native American lands</a:t>
            </a:r>
          </a:p>
          <a:p>
            <a:pPr lvl="1"/>
            <a:r>
              <a:rPr lang="en-US" sz="2400" dirty="0" smtClean="0"/>
              <a:t>A deal is struck to stay off Native land/prevent war</a:t>
            </a:r>
          </a:p>
          <a:p>
            <a:pPr lvl="1"/>
            <a:r>
              <a:rPr lang="en-US" sz="2400" dirty="0" smtClean="0"/>
              <a:t>Some Virginians disagree with this </a:t>
            </a:r>
            <a:r>
              <a:rPr lang="en-US" sz="2400" dirty="0" smtClean="0"/>
              <a:t>deal</a:t>
            </a:r>
            <a:endParaRPr lang="en-US" sz="2400" dirty="0"/>
          </a:p>
          <a:p>
            <a:r>
              <a:rPr lang="en-US" sz="2800" dirty="0" smtClean="0"/>
              <a:t>1676 - Bacon’s </a:t>
            </a:r>
            <a:r>
              <a:rPr lang="en-US" sz="2800" dirty="0" smtClean="0"/>
              <a:t>Rebellion</a:t>
            </a:r>
            <a:endParaRPr lang="en-US" sz="2600" dirty="0" smtClean="0"/>
          </a:p>
          <a:p>
            <a:pPr lvl="1"/>
            <a:r>
              <a:rPr lang="en-US" sz="2400" dirty="0" smtClean="0"/>
              <a:t>Nathaniel Bacon leads attacks on Natives and </a:t>
            </a:r>
            <a:r>
              <a:rPr lang="en-US" sz="2400" dirty="0" smtClean="0"/>
              <a:t>Jamestown</a:t>
            </a:r>
          </a:p>
          <a:p>
            <a:pPr lvl="1"/>
            <a:r>
              <a:rPr lang="en-US" sz="2400" b="1" u="sng" dirty="0" smtClean="0"/>
              <a:t>Rebels wanted to move west onto Native lands, the colonial government wanted to stop this expansion. #3</a:t>
            </a:r>
            <a:endParaRPr lang="en-US" sz="2400" b="1" u="sng" dirty="0" smtClean="0"/>
          </a:p>
          <a:p>
            <a:pPr lvl="1"/>
            <a:r>
              <a:rPr lang="en-US" sz="2400" dirty="0" smtClean="0"/>
              <a:t>He dies just before victory</a:t>
            </a:r>
          </a:p>
          <a:p>
            <a:pPr lvl="1"/>
            <a:r>
              <a:rPr lang="en-US" sz="2400" dirty="0" smtClean="0"/>
              <a:t>Rebellion fades, but government learns not to ignore its people</a:t>
            </a:r>
          </a:p>
        </p:txBody>
      </p:sp>
    </p:spTree>
    <p:extLst>
      <p:ext uri="{BB962C8B-B14F-4D97-AF65-F5344CB8AC3E}">
        <p14:creationId xmlns:p14="http://schemas.microsoft.com/office/powerpoint/2010/main" val="21577424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 Fill-in</a:t>
            </a:r>
            <a:endParaRPr lang="en-US" dirty="0"/>
          </a:p>
        </p:txBody>
      </p:sp>
      <p:sp>
        <p:nvSpPr>
          <p:cNvPr id="3" name="Content Placeholder 2"/>
          <p:cNvSpPr>
            <a:spLocks noGrp="1"/>
          </p:cNvSpPr>
          <p:nvPr>
            <p:ph idx="1"/>
          </p:nvPr>
        </p:nvSpPr>
        <p:spPr/>
        <p:txBody>
          <a:bodyPr/>
          <a:lstStyle/>
          <a:p>
            <a:r>
              <a:rPr lang="en-US" dirty="0" smtClean="0"/>
              <a:t>With your table or independently read the rest of the chapter to complete the chart in your journal. </a:t>
            </a:r>
            <a:r>
              <a:rPr lang="en-US" b="1" i="1" dirty="0" smtClean="0"/>
              <a:t>Each table will be asked to share their answers!</a:t>
            </a:r>
            <a:endParaRPr lang="en-US" b="1" i="1" dirty="0"/>
          </a:p>
        </p:txBody>
      </p:sp>
      <p:pic>
        <p:nvPicPr>
          <p:cNvPr id="4" name="Picture 3" descr="123.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1795" y="3160834"/>
            <a:ext cx="3394292" cy="3501803"/>
          </a:xfrm>
          <a:prstGeom prst="rect">
            <a:avLst/>
          </a:prstGeom>
        </p:spPr>
      </p:pic>
    </p:spTree>
    <p:extLst>
      <p:ext uri="{BB962C8B-B14F-4D97-AF65-F5344CB8AC3E}">
        <p14:creationId xmlns:p14="http://schemas.microsoft.com/office/powerpoint/2010/main" val="227273246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a:t>
            </a:r>
            <a:endParaRPr lang="en-US" dirty="0"/>
          </a:p>
        </p:txBody>
      </p:sp>
      <p:sp>
        <p:nvSpPr>
          <p:cNvPr id="3" name="Content Placeholder 2"/>
          <p:cNvSpPr>
            <a:spLocks noGrp="1"/>
          </p:cNvSpPr>
          <p:nvPr>
            <p:ph idx="1"/>
          </p:nvPr>
        </p:nvSpPr>
        <p:spPr/>
        <p:txBody>
          <a:bodyPr/>
          <a:lstStyle/>
          <a:p>
            <a:r>
              <a:rPr lang="en-US" dirty="0" smtClean="0"/>
              <a:t>Pretend you were alive during the time of Bacon’s Rebellion. Write a diary entry explaining the events of the day. Make sure you include background information as to why the rebellion occurred. </a:t>
            </a:r>
          </a:p>
          <a:p>
            <a:r>
              <a:rPr lang="en-US" b="1" u="sng" dirty="0" smtClean="0"/>
              <a:t>Perspectives </a:t>
            </a:r>
            <a:r>
              <a:rPr lang="en-US" b="1" u="sng" smtClean="0"/>
              <a:t>(Choose 1)</a:t>
            </a:r>
            <a:endParaRPr lang="en-US" b="1" u="sng" dirty="0" smtClean="0"/>
          </a:p>
          <a:p>
            <a:pPr lvl="1"/>
            <a:r>
              <a:rPr lang="en-US" dirty="0" smtClean="0"/>
              <a:t>Native American, whose village was burned</a:t>
            </a:r>
          </a:p>
          <a:p>
            <a:pPr lvl="1"/>
            <a:r>
              <a:rPr lang="en-US" dirty="0" smtClean="0"/>
              <a:t>Settler that joined the rebellion</a:t>
            </a:r>
          </a:p>
          <a:p>
            <a:pPr lvl="1"/>
            <a:r>
              <a:rPr lang="en-US" dirty="0" smtClean="0"/>
              <a:t>Government worker in Jamestown as rebels stormed in</a:t>
            </a:r>
            <a:endParaRPr lang="en-US" dirty="0"/>
          </a:p>
        </p:txBody>
      </p:sp>
    </p:spTree>
    <p:extLst>
      <p:ext uri="{BB962C8B-B14F-4D97-AF65-F5344CB8AC3E}">
        <p14:creationId xmlns:p14="http://schemas.microsoft.com/office/powerpoint/2010/main" val="128620671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majorFont>
      <a:minorFont>
        <a:latin typeface="Calisto MT"/>
        <a:ea typeface=""/>
        <a:cs typeface=""/>
        <a:font script="Jpan" typeface="ＭＳ 明朝"/>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2626</TotalTime>
  <Words>383</Words>
  <Application>Microsoft Macintosh PowerPoint</Application>
  <PresentationFormat>On-screen Show (4:3)</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Travelogue</vt:lpstr>
      <vt:lpstr>Bellringer</vt:lpstr>
      <vt:lpstr>The Southern Colonies</vt:lpstr>
      <vt:lpstr>Virginia and Maryland</vt:lpstr>
      <vt:lpstr>Virginia and Maryland (cont.)</vt:lpstr>
      <vt:lpstr>Think About It</vt:lpstr>
      <vt:lpstr>Virginia and Maryland (cont.)</vt:lpstr>
      <vt:lpstr>Chart Fill-in</vt:lpstr>
      <vt:lpstr>Writing</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Southern Colonies</dc:title>
  <dc:creator>O'Farrell</dc:creator>
  <cp:lastModifiedBy>O'Farrell</cp:lastModifiedBy>
  <cp:revision>9</cp:revision>
  <cp:lastPrinted>2019-09-30T14:41:35Z</cp:lastPrinted>
  <dcterms:created xsi:type="dcterms:W3CDTF">2019-09-29T02:41:59Z</dcterms:created>
  <dcterms:modified xsi:type="dcterms:W3CDTF">2019-09-30T22:28:48Z</dcterms:modified>
</cp:coreProperties>
</file>