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1"/>
  </p:sldMasterIdLst>
  <p:sldIdLst>
    <p:sldId id="257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44" d="100"/>
          <a:sy n="144" d="100"/>
        </p:scale>
        <p:origin x="-22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A91AD99-55AA-3142-B72D-171671DFBA17}" type="datetimeFigureOut">
              <a:rPr lang="en-US" smtClean="0"/>
              <a:t>10/1/19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72B2842-7707-D445-B9E3-C519301A95A9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Bellringer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Annotate journal pages 54-55 (5min)</a:t>
            </a:r>
          </a:p>
          <a:p>
            <a:r>
              <a:rPr lang="en-US" dirty="0" smtClean="0"/>
              <a:t>Write and Answer Guiding Questions on pages 65 and 67 in your textbook (5-10 min)</a:t>
            </a:r>
          </a:p>
          <a:p>
            <a:r>
              <a:rPr lang="en-US" dirty="0" smtClean="0"/>
              <a:t>WHEN YOU ARE DONE WE WILL BE ON PAGE 50-51 IN YOUR JOURNALS.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1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875" y="1122813"/>
            <a:ext cx="7716837" cy="1447800"/>
          </a:xfrm>
        </p:spPr>
        <p:txBody>
          <a:bodyPr/>
          <a:lstStyle/>
          <a:p>
            <a:r>
              <a:rPr lang="en-US" dirty="0" smtClean="0"/>
              <a:t>COLONIAL ADVERTISEMENT TXBK (53-69)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NAME OF COLONY</a:t>
            </a:r>
          </a:p>
          <a:p>
            <a:r>
              <a:rPr lang="en-US" dirty="0" smtClean="0"/>
              <a:t>“CATCHY” SLOGAN</a:t>
            </a:r>
          </a:p>
          <a:p>
            <a:r>
              <a:rPr lang="en-US" dirty="0" smtClean="0"/>
              <a:t>3 VISUALS RELATED TO THE COLONY (1600-1700)</a:t>
            </a:r>
          </a:p>
          <a:p>
            <a:r>
              <a:rPr lang="en-US" dirty="0" smtClean="0"/>
              <a:t>WHY PEOPLE SHOULD SETTLE ON YOUR CHOSEN COLONY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DETAILS ABOUT</a:t>
            </a:r>
            <a:r>
              <a:rPr lang="mr-IN" dirty="0" smtClean="0"/>
              <a:t>…</a:t>
            </a:r>
            <a:endParaRPr lang="en-US" dirty="0" smtClean="0"/>
          </a:p>
          <a:p>
            <a:pPr lvl="1"/>
            <a:r>
              <a:rPr lang="en-US" dirty="0" smtClean="0"/>
              <a:t>PEOPLE/REASON FOR SETTLEMENT</a:t>
            </a:r>
          </a:p>
          <a:p>
            <a:pPr lvl="1"/>
            <a:r>
              <a:rPr lang="en-US" dirty="0" smtClean="0"/>
              <a:t>CLIMATE/GEOGRAPHY</a:t>
            </a:r>
          </a:p>
          <a:p>
            <a:pPr lvl="1"/>
            <a:r>
              <a:rPr lang="en-US" dirty="0" smtClean="0"/>
              <a:t>ECONOMY &amp; OCCUPATIONS</a:t>
            </a:r>
          </a:p>
          <a:p>
            <a:pPr lvl="1"/>
            <a:r>
              <a:rPr lang="en-US" dirty="0" smtClean="0"/>
              <a:t>RELIGION</a:t>
            </a:r>
          </a:p>
          <a:p>
            <a:pPr lvl="1"/>
            <a:r>
              <a:rPr lang="en-US" dirty="0" smtClean="0"/>
              <a:t>GOVERNMENT</a:t>
            </a:r>
          </a:p>
          <a:p>
            <a:pPr lvl="1"/>
            <a:r>
              <a:rPr lang="en-US" b="1" i="1" u="sng" dirty="0" smtClean="0"/>
              <a:t>Textbook </a:t>
            </a:r>
            <a:r>
              <a:rPr lang="en-US" b="1" i="1" u="sng" dirty="0" err="1" smtClean="0"/>
              <a:t>Pgs</a:t>
            </a:r>
            <a:r>
              <a:rPr lang="en-US" b="1" i="1" u="sng" dirty="0" smtClean="0"/>
              <a:t> 57,62 and 68</a:t>
            </a:r>
            <a:endParaRPr lang="en-US" b="1" i="1" u="sng" dirty="0"/>
          </a:p>
        </p:txBody>
      </p:sp>
    </p:spTree>
    <p:extLst>
      <p:ext uri="{BB962C8B-B14F-4D97-AF65-F5344CB8AC3E}">
        <p14:creationId xmlns:p14="http://schemas.microsoft.com/office/powerpoint/2010/main" val="2711003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</a:majorFont>
      <a:minorFont>
        <a:latin typeface="Arial Rounded MT Bold"/>
        <a:ea typeface=""/>
        <a:cs typeface=""/>
        <a:font script="Jpan" typeface="ＭＳ Ｐゴシック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201</TotalTime>
  <Words>100</Words>
  <Application>Microsoft Macintosh PowerPoint</Application>
  <PresentationFormat>On-screen Show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Sky</vt:lpstr>
      <vt:lpstr>Bellringer</vt:lpstr>
      <vt:lpstr>COLONIAL ADVERTISEMENT TXBK (53-69)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O'Farrell</dc:creator>
  <cp:lastModifiedBy>O'Farrell</cp:lastModifiedBy>
  <cp:revision>5</cp:revision>
  <cp:lastPrinted>2019-10-01T15:17:53Z</cp:lastPrinted>
  <dcterms:created xsi:type="dcterms:W3CDTF">2019-10-01T14:08:42Z</dcterms:created>
  <dcterms:modified xsi:type="dcterms:W3CDTF">2019-10-01T17:29:42Z</dcterms:modified>
</cp:coreProperties>
</file>